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63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CESAR CHAVEZ ST / COMAL ST
Intersection ID: 5159056
Cardinal Direction: N
Work Order ID: SG-20363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Metro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63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CESAR CHAVEZ ST / COMAL ST
Intersection ID: 5159056
Cardinal Direction: S
Work Order ID: SG-20363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63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CESAR CHAVEZ ST / COMAL ST
Intersection ID: 5159056
Cardinal Direction: E
Work Order ID: SG-20363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Metro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363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CESAR CHAVEZ ST / COMAL ST
Intersection ID: 5159056
Cardinal Direction: W
Work Order ID: SG-20363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Metro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Truck 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